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305" r:id="rId5"/>
    <p:sldId id="289" r:id="rId6"/>
    <p:sldId id="306" r:id="rId7"/>
    <p:sldId id="301" r:id="rId8"/>
    <p:sldId id="30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C4A"/>
    <a:srgbClr val="CE9D9C"/>
    <a:srgbClr val="0099FF"/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 autoAdjust="0"/>
    <p:restoredTop sz="94660"/>
  </p:normalViewPr>
  <p:slideViewPr>
    <p:cSldViewPr>
      <p:cViewPr varScale="1">
        <p:scale>
          <a:sx n="107" d="100"/>
          <a:sy n="107" d="100"/>
        </p:scale>
        <p:origin x="22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80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53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78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37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14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03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0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36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1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73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58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7630-C822-4D64-A36D-DBFB046E7579}" type="datetimeFigureOut">
              <a:rPr lang="zh-TW" altLang="en-US" smtClean="0"/>
              <a:t>2026/4/14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2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hyperlink" Target="https://admission.nutc.edu.tw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ssion.nutc.edu.tw/p/412-1016-7969.php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admission.nutc.edu.tw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30267" r="6311" b="24905"/>
          <a:stretch/>
        </p:blipFill>
        <p:spPr bwMode="auto">
          <a:xfrm>
            <a:off x="0" y="0"/>
            <a:ext cx="9144000" cy="68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8940" y="-742194"/>
            <a:ext cx="5786117" cy="845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417965" y="427639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696744" cy="144016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2">
                    <a:lumMod val="50000"/>
                  </a:schemeClr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115</a:t>
            </a:r>
            <a:r>
              <a:rPr lang="zh-TW" altLang="en-US" sz="3500" b="1" dirty="0">
                <a:solidFill>
                  <a:schemeClr val="tx2">
                    <a:lumMod val="50000"/>
                  </a:schemeClr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學年度四技甄選入學</a:t>
            </a:r>
            <a:endParaRPr lang="en-US" altLang="zh-TW" sz="3500" b="1" dirty="0">
              <a:solidFill>
                <a:schemeClr val="tx2">
                  <a:lumMod val="50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  <a:p>
            <a:r>
              <a:rPr lang="zh-TW" altLang="en-US" sz="3500" b="1" dirty="0">
                <a:solidFill>
                  <a:schemeClr val="tx2">
                    <a:lumMod val="50000"/>
                  </a:schemeClr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第二階段指定項目甄試</a:t>
            </a:r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85798" y="102479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國立臺中科技大學 應用統計系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7987793" y="427639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418015" y="5324182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7987843" y="5324182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標題 4"/>
          <p:cNvSpPr txBox="1">
            <a:spLocks/>
          </p:cNvSpPr>
          <p:nvPr/>
        </p:nvSpPr>
        <p:spPr>
          <a:xfrm>
            <a:off x="685798" y="4509120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rgbClr val="FFFFFF"/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實作：電腦及套裝軟體操作之能力</a:t>
            </a:r>
            <a:r>
              <a:rPr lang="en-US" altLang="zh-TW" sz="2000" b="1" dirty="0">
                <a:solidFill>
                  <a:srgbClr val="FFFFFF"/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—</a:t>
            </a:r>
            <a:r>
              <a:rPr lang="zh-TW" altLang="en-US" sz="2000" b="1" dirty="0">
                <a:solidFill>
                  <a:srgbClr val="FFFFFF"/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重要資訊及說明</a:t>
            </a:r>
          </a:p>
        </p:txBody>
      </p:sp>
    </p:spTree>
    <p:extLst>
      <p:ext uri="{BB962C8B-B14F-4D97-AF65-F5344CB8AC3E}">
        <p14:creationId xmlns:p14="http://schemas.microsoft.com/office/powerpoint/2010/main" val="80877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30267" r="6311" b="24905"/>
          <a:stretch/>
        </p:blipFill>
        <p:spPr bwMode="auto">
          <a:xfrm>
            <a:off x="0" y="0"/>
            <a:ext cx="9144000" cy="68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5563" y="-795007"/>
            <a:ext cx="6278915" cy="8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文鼎粗毛楷" panose="020B0609010101010101" pitchFamily="49" charset="-120"/>
                <a:ea typeface="文鼎粗毛楷" panose="020B0609010101010101" pitchFamily="49" charset="-120"/>
              </a:rPr>
              <a:t>甄試時程及注意事項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331639" y="2024987"/>
            <a:ext cx="6480719" cy="2628149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請考生密切注意，本校「第二階段甄試通知」，將於</a:t>
            </a:r>
            <a:r>
              <a:rPr lang="zh-TW" altLang="en-US" sz="2500" u="sng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hlinkClick r:id="rId7"/>
              </a:rPr>
              <a:t>本校招生網站公告</a:t>
            </a:r>
            <a:r>
              <a:rPr lang="zh-TW" altLang="en-US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。</a:t>
            </a:r>
            <a:endParaRPr lang="en-US" altLang="zh-TW" sz="25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zh-TW" sz="25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考試當天備有桌電及網路等資訊相關設備；考生亦可自備筆電或平板等利於操作資料分析之相關設備進入考場。</a:t>
            </a:r>
            <a:endParaRPr lang="en-US" altLang="zh-TW" sz="25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algn="l"/>
            <a:endParaRPr lang="zh-TW" altLang="en-US" sz="3800" b="1" dirty="0">
              <a:solidFill>
                <a:srgbClr val="0070C0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376603" y="1412776"/>
            <a:ext cx="8450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700">
                        <a14:foregroundMark x1="32132" y1="78311" x2="32132" y2="78311"/>
                        <a14:foregroundMark x1="48348" y1="81958" x2="48348" y2="81958"/>
                        <a14:foregroundMark x1="51652" y1="69098" x2="51652" y2="69098"/>
                        <a14:foregroundMark x1="49249" y1="54127" x2="49249" y2="54127"/>
                        <a14:foregroundMark x1="48348" y1="42802" x2="48348" y2="42802"/>
                        <a14:foregroundMark x1="48348" y1="27063" x2="48348" y2="27063"/>
                        <a14:foregroundMark x1="48348" y1="7869" x2="48348" y2="7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40" y="5216393"/>
            <a:ext cx="779719" cy="12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84" y="5229200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700">
                        <a14:foregroundMark x1="32132" y1="78311" x2="32132" y2="78311"/>
                        <a14:foregroundMark x1="48348" y1="81958" x2="48348" y2="81958"/>
                        <a14:foregroundMark x1="51652" y1="69098" x2="51652" y2="69098"/>
                        <a14:foregroundMark x1="49249" y1="54127" x2="49249" y2="54127"/>
                        <a14:foregroundMark x1="48348" y1="42802" x2="48348" y2="42802"/>
                        <a14:foregroundMark x1="48348" y1="27063" x2="48348" y2="27063"/>
                        <a14:foregroundMark x1="48348" y1="7869" x2="48348" y2="7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4" y="5216393"/>
            <a:ext cx="779719" cy="12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29200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9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8731" y="574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文鼎粗毛楷" panose="020B0609010101010101" pitchFamily="49" charset="-120"/>
                <a:ea typeface="文鼎粗毛楷" panose="020B0609010101010101" pitchFamily="49" charset="-120"/>
              </a:rPr>
              <a:t>甄試場域圖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8" name="副標題 1"/>
          <p:cNvSpPr>
            <a:spLocks noGrp="1"/>
          </p:cNvSpPr>
          <p:nvPr>
            <p:ph type="subTitle" idx="1"/>
          </p:nvPr>
        </p:nvSpPr>
        <p:spPr>
          <a:xfrm>
            <a:off x="467544" y="6116459"/>
            <a:ext cx="3476207" cy="37863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TW" altLang="en-US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考試日期：</a:t>
            </a:r>
            <a:r>
              <a:rPr lang="en-US" altLang="zh-TW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115</a:t>
            </a:r>
            <a:r>
              <a:rPr lang="zh-TW" altLang="en-US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年</a:t>
            </a:r>
            <a:r>
              <a:rPr lang="en-US" altLang="zh-TW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6</a:t>
            </a:r>
            <a:r>
              <a:rPr lang="zh-TW" altLang="en-US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月</a:t>
            </a:r>
            <a:r>
              <a:rPr lang="en-US" altLang="zh-TW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23</a:t>
            </a:r>
            <a:r>
              <a:rPr lang="zh-TW" altLang="en-US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日</a:t>
            </a:r>
            <a:r>
              <a:rPr lang="en-US" altLang="zh-TW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(</a:t>
            </a:r>
            <a:r>
              <a:rPr lang="zh-TW" altLang="en-US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星期二</a:t>
            </a:r>
            <a:r>
              <a:rPr lang="en-US" altLang="zh-TW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)</a:t>
            </a:r>
          </a:p>
        </p:txBody>
      </p:sp>
      <p:sp>
        <p:nvSpPr>
          <p:cNvPr id="23" name="副標題 1"/>
          <p:cNvSpPr txBox="1">
            <a:spLocks/>
          </p:cNvSpPr>
          <p:nvPr/>
        </p:nvSpPr>
        <p:spPr>
          <a:xfrm>
            <a:off x="4042652" y="5746553"/>
            <a:ext cx="1656184" cy="45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【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場域圖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】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652139-1FD0-4776-99F6-213262E72A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"/>
          <a:stretch/>
        </p:blipFill>
        <p:spPr>
          <a:xfrm>
            <a:off x="929815" y="1538653"/>
            <a:ext cx="7406274" cy="41849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副標題 1">
            <a:extLst>
              <a:ext uri="{FF2B5EF4-FFF2-40B4-BE49-F238E27FC236}">
                <a16:creationId xmlns:a16="http://schemas.microsoft.com/office/drawing/2014/main" id="{258C00BC-1640-462B-A762-B2429C3872E2}"/>
              </a:ext>
            </a:extLst>
          </p:cNvPr>
          <p:cNvSpPr txBox="1">
            <a:spLocks/>
          </p:cNvSpPr>
          <p:nvPr/>
        </p:nvSpPr>
        <p:spPr>
          <a:xfrm>
            <a:off x="3851920" y="6118989"/>
            <a:ext cx="5078814" cy="34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TW" altLang="en-US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報到地點：中商大樓五樓系辦公室外走廊</a:t>
            </a:r>
            <a:r>
              <a:rPr lang="en-US" altLang="zh-TW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 (</a:t>
            </a:r>
            <a:r>
              <a:rPr lang="zh-TW" altLang="en-US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三民校區</a:t>
            </a:r>
            <a:r>
              <a:rPr lang="en-US" altLang="zh-TW" sz="1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402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8731" y="574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4362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文鼎粗毛楷" panose="020B0609010101010101" pitchFamily="49" charset="-120"/>
                <a:ea typeface="文鼎粗毛楷" panose="020B0609010101010101" pitchFamily="49" charset="-120"/>
              </a:rPr>
              <a:t>報到注意事項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8" name="副標題 1"/>
          <p:cNvSpPr>
            <a:spLocks noGrp="1"/>
          </p:cNvSpPr>
          <p:nvPr>
            <p:ph type="subTitle" idx="1"/>
          </p:nvPr>
        </p:nvSpPr>
        <p:spPr>
          <a:xfrm>
            <a:off x="343913" y="2534337"/>
            <a:ext cx="5236891" cy="2380431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報到時務必攜帶</a:t>
            </a:r>
            <a:r>
              <a:rPr lang="zh-TW" altLang="en-US" sz="2200" b="1" u="sng" dirty="0">
                <a:solidFill>
                  <a:srgbClr val="FF0000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准考證、身分證或有照證件</a:t>
            </a:r>
            <a:r>
              <a:rPr lang="zh-TW" altLang="en-US" sz="22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，驗後即退還。</a:t>
            </a:r>
            <a:endParaRPr lang="en-US" altLang="zh-TW" sz="22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請考生依甄試公告時間準時報到，報到後依指定時間由志工指引考生進入教室實作及面試。</a:t>
            </a:r>
            <a:endParaRPr lang="en-US" altLang="zh-TW" sz="22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因故未能於規定時間報到者，最遲應於本系最後一梯報到結束時間前完成報到，即可參加實作及面試</a:t>
            </a:r>
            <a:r>
              <a:rPr lang="zh-TW" altLang="en-US" sz="22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3738" y="2333802"/>
            <a:ext cx="3648406" cy="2736304"/>
          </a:xfrm>
          <a:prstGeom prst="rect">
            <a:avLst/>
          </a:prstGeom>
        </p:spPr>
      </p:pic>
      <p:sp>
        <p:nvSpPr>
          <p:cNvPr id="10" name="副標題 1"/>
          <p:cNvSpPr txBox="1">
            <a:spLocks/>
          </p:cNvSpPr>
          <p:nvPr/>
        </p:nvSpPr>
        <p:spPr>
          <a:xfrm>
            <a:off x="6588224" y="5578831"/>
            <a:ext cx="1417962" cy="45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【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報到處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】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38" y="5363721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16" y="5403045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5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7560" y="-5818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文鼎粗毛楷" panose="020B0609010101010101" pitchFamily="49" charset="-120"/>
                <a:ea typeface="文鼎粗毛楷" panose="020B0609010101010101" pitchFamily="49" charset="-120"/>
              </a:rPr>
              <a:t>實作注意事項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4" name="副標題 1"/>
          <p:cNvSpPr>
            <a:spLocks noGrp="1"/>
          </p:cNvSpPr>
          <p:nvPr>
            <p:ph type="subTitle" idx="1"/>
          </p:nvPr>
        </p:nvSpPr>
        <p:spPr>
          <a:xfrm>
            <a:off x="441112" y="1876488"/>
            <a:ext cx="2561429" cy="196839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實作方式：</a:t>
            </a:r>
            <a:endParaRPr lang="en-US" altLang="zh-TW" sz="20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just"/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進入實作室，題目分為實作</a:t>
            </a:r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及實作</a:t>
            </a:r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，由工作人員帶位，考生進行</a:t>
            </a:r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10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分鐘主題資料分析。</a:t>
            </a:r>
            <a:endParaRPr lang="en-US" altLang="zh-TW" sz="20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  <p:sp>
        <p:nvSpPr>
          <p:cNvPr id="17" name="副標題 1"/>
          <p:cNvSpPr txBox="1">
            <a:spLocks/>
          </p:cNvSpPr>
          <p:nvPr/>
        </p:nvSpPr>
        <p:spPr>
          <a:xfrm>
            <a:off x="5256014" y="5678580"/>
            <a:ext cx="1728192" cy="367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【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實作場域</a:t>
            </a:r>
            <a:r>
              <a:rPr lang="en-US" altLang="zh-TW" sz="20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】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8E540C0-0A11-41EF-B330-BBF8930D7465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25924"/>
            <a:ext cx="5371860" cy="3752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副標題 1">
            <a:extLst>
              <a:ext uri="{FF2B5EF4-FFF2-40B4-BE49-F238E27FC236}">
                <a16:creationId xmlns:a16="http://schemas.microsoft.com/office/drawing/2014/main" id="{2EF59C75-4D77-4E58-BA17-CC9132AB6A4C}"/>
              </a:ext>
            </a:extLst>
          </p:cNvPr>
          <p:cNvSpPr txBox="1">
            <a:spLocks/>
          </p:cNvSpPr>
          <p:nvPr/>
        </p:nvSpPr>
        <p:spPr>
          <a:xfrm>
            <a:off x="462463" y="3795721"/>
            <a:ext cx="2561429" cy="1968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實作具備之相關知識：</a:t>
            </a:r>
            <a:endParaRPr lang="en-US" altLang="zh-TW" sz="20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just"/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     (1)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熟悉</a:t>
            </a:r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Excel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操作</a:t>
            </a:r>
            <a:b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</a:br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     (2)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資料基本概念</a:t>
            </a:r>
            <a:endParaRPr lang="en-US" altLang="zh-TW" sz="20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just"/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     (3)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基本統計計算</a:t>
            </a:r>
            <a:endParaRPr lang="en-US" altLang="zh-TW" sz="20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just"/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     (4)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圖表判讀能力</a:t>
            </a:r>
            <a:endParaRPr lang="en-US" altLang="zh-TW" sz="20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just"/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     (5)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表達能力</a:t>
            </a:r>
            <a:endParaRPr lang="en-US" altLang="zh-TW" sz="20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836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7560" y="-5818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5" y="5336257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文鼎粗毛楷" panose="020B0609010101010101" pitchFamily="49" charset="-120"/>
                <a:ea typeface="文鼎粗毛楷" panose="020B0609010101010101" pitchFamily="49" charset="-120"/>
              </a:rPr>
              <a:t>面試注意事項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4" name="副標題 1"/>
          <p:cNvSpPr>
            <a:spLocks noGrp="1"/>
          </p:cNvSpPr>
          <p:nvPr>
            <p:ph type="subTitle" idx="1"/>
          </p:nvPr>
        </p:nvSpPr>
        <p:spPr>
          <a:xfrm>
            <a:off x="451565" y="2684744"/>
            <a:ext cx="3582496" cy="238043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面試方式：</a:t>
            </a:r>
            <a:endParaRPr lang="en-US" altLang="zh-TW" sz="20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l"/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面試時間共</a:t>
            </a:r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10</a:t>
            </a:r>
            <a:r>
              <a:rPr lang="zh-TW" altLang="en-US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分鐘，由三位教授進行面試。學生需進行自我介紹，並簡要說明其對實作題目的解決方案。</a:t>
            </a:r>
            <a:endParaRPr lang="en-US" altLang="zh-TW" sz="20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  <p:sp>
        <p:nvSpPr>
          <p:cNvPr id="17" name="副標題 1"/>
          <p:cNvSpPr txBox="1">
            <a:spLocks/>
          </p:cNvSpPr>
          <p:nvPr/>
        </p:nvSpPr>
        <p:spPr>
          <a:xfrm>
            <a:off x="5866865" y="6027428"/>
            <a:ext cx="1611701" cy="45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【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面試場域</a:t>
            </a:r>
            <a:r>
              <a:rPr lang="en-US" altLang="zh-TW" sz="20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】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29" y="5336256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39" y="5369435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03" y="5369434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A4BE741-E4C5-4201-BA95-6C07BC5ABEB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61" y="1556792"/>
            <a:ext cx="3778426" cy="44505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25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5460" y="-5818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>
                <a:latin typeface="文鼎粗毛楷" panose="020B0609010101010101" pitchFamily="49" charset="-120"/>
                <a:ea typeface="文鼎粗毛楷" panose="020B0609010101010101" pitchFamily="49" charset="-120"/>
              </a:rPr>
              <a:t>甄試相關連結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7" name="副標題 1"/>
          <p:cNvSpPr>
            <a:spLocks noGrp="1"/>
          </p:cNvSpPr>
          <p:nvPr>
            <p:ph type="subTitle" idx="1"/>
          </p:nvPr>
        </p:nvSpPr>
        <p:spPr>
          <a:xfrm>
            <a:off x="1331639" y="2024987"/>
            <a:ext cx="7704857" cy="2628149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sz="2500" b="1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相關連結網址：</a:t>
            </a:r>
            <a:endParaRPr lang="en-US" altLang="zh-TW" sz="25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algn="l"/>
            <a:endParaRPr lang="en-US" altLang="zh-TW" sz="2500" b="1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國立臺中科技大學日間部招生</a:t>
            </a:r>
            <a:endParaRPr lang="en-US" altLang="zh-TW" sz="25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algn="l"/>
            <a:r>
              <a:rPr lang="zh-TW" altLang="en-US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　  </a:t>
            </a:r>
            <a:r>
              <a:rPr lang="en-US" altLang="zh-TW" sz="20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hlinkClick r:id="rId7"/>
              </a:rPr>
              <a:t>https://admission.nutc.edu.tw</a:t>
            </a:r>
            <a:endParaRPr lang="en-US" altLang="zh-TW" sz="20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  </a:t>
            </a:r>
            <a:r>
              <a:rPr lang="zh-TW" altLang="en-US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國立臺中科技大學四技二專甄選入學</a:t>
            </a:r>
          </a:p>
          <a:p>
            <a:pPr algn="l"/>
            <a:r>
              <a:rPr lang="en-US" altLang="zh-TW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    </a:t>
            </a:r>
            <a:r>
              <a:rPr lang="en-US" altLang="zh-TW" sz="20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hlinkClick r:id="rId8"/>
              </a:rPr>
              <a:t>https://admission.nutc.edu.tw/p/412-1016-7969.php</a:t>
            </a:r>
            <a:endParaRPr lang="zh-TW" altLang="en-US" sz="20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074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5460" y="-5818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12" y="5378233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1260" y="249289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歡迎加入應統系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64" y="5364481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16" y="5350729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68" y="5364480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20" y="5411728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72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4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76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28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80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2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4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1821</TotalTime>
  <Words>387</Words>
  <Application>Microsoft Office PowerPoint</Application>
  <PresentationFormat>如螢幕大小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文鼎中仿</vt:lpstr>
      <vt:lpstr>文鼎中楷</vt:lpstr>
      <vt:lpstr>文鼎粗毛楷</vt:lpstr>
      <vt:lpstr>Arial</vt:lpstr>
      <vt:lpstr>Calibri</vt:lpstr>
      <vt:lpstr>Wingdings</vt:lpstr>
      <vt:lpstr>Office 佈景主題</vt:lpstr>
      <vt:lpstr>國立臺中科技大學 應用統計系</vt:lpstr>
      <vt:lpstr>甄試時程及注意事項</vt:lpstr>
      <vt:lpstr>甄試場域圖</vt:lpstr>
      <vt:lpstr>報到注意事項</vt:lpstr>
      <vt:lpstr>實作注意事項</vt:lpstr>
      <vt:lpstr>面試注意事項</vt:lpstr>
      <vt:lpstr>甄試相關連結</vt:lpstr>
      <vt:lpstr>歡迎加入應統系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91</cp:revision>
  <dcterms:created xsi:type="dcterms:W3CDTF">2017-11-07T03:20:57Z</dcterms:created>
  <dcterms:modified xsi:type="dcterms:W3CDTF">2026-04-14T02:47:53Z</dcterms:modified>
</cp:coreProperties>
</file>