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305" r:id="rId5"/>
    <p:sldId id="289" r:id="rId6"/>
    <p:sldId id="306" r:id="rId7"/>
    <p:sldId id="301" r:id="rId8"/>
    <p:sldId id="30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C4A"/>
    <a:srgbClr val="CE9D9C"/>
    <a:srgbClr val="0099FF"/>
    <a:srgbClr val="FFFF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5" autoAdjust="0"/>
    <p:restoredTop sz="94660"/>
  </p:normalViewPr>
  <p:slideViewPr>
    <p:cSldViewPr>
      <p:cViewPr varScale="1">
        <p:scale>
          <a:sx n="101" d="100"/>
          <a:sy n="101" d="100"/>
        </p:scale>
        <p:origin x="23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80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3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78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37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1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0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0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36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8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973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5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7630-C822-4D64-A36D-DBFB046E7579}" type="datetimeFigureOut">
              <a:rPr lang="zh-TW" altLang="en-US" smtClean="0"/>
              <a:t>2025/05/09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A0F7-9BF8-4D67-A78E-4022148062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hyperlink" Target="https://admission.nutc.edu.tw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dmission.nutc.edu.tw/p/412-1016-7969.ph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admission.nutc.edu.tw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30267" r="6311" b="24905"/>
          <a:stretch/>
        </p:blipFill>
        <p:spPr bwMode="auto">
          <a:xfrm>
            <a:off x="0" y="0"/>
            <a:ext cx="9144000" cy="68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8940" y="-742194"/>
            <a:ext cx="5786117" cy="845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417965" y="427639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696744" cy="144016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TW" sz="3500" b="1" dirty="0" smtClean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114</a:t>
            </a:r>
            <a:r>
              <a:rPr lang="zh-TW" altLang="en-US" sz="3500" b="1" dirty="0" smtClean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學年度四技甄選入學</a:t>
            </a:r>
            <a:endParaRPr lang="en-US" altLang="zh-TW" sz="3500" b="1" dirty="0" smtClean="0">
              <a:solidFill>
                <a:schemeClr val="tx2">
                  <a:lumMod val="50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  <a:p>
            <a:r>
              <a:rPr lang="zh-TW" altLang="en-US" sz="3500" b="1" dirty="0" smtClean="0">
                <a:solidFill>
                  <a:schemeClr val="tx2">
                    <a:lumMod val="50000"/>
                  </a:schemeClr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第二階段指定項目甄試</a:t>
            </a:r>
            <a:endParaRPr lang="zh-TW" altLang="en-US" sz="3500" b="1" dirty="0">
              <a:solidFill>
                <a:schemeClr val="tx2">
                  <a:lumMod val="50000"/>
                </a:schemeClr>
              </a:solidFill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798" y="102479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國立臺中科技</a:t>
            </a:r>
            <a:r>
              <a:rPr lang="zh-TW" altLang="en-US" b="1" dirty="0" smtClean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大學 應用統計系</a:t>
            </a:r>
            <a:endParaRPr lang="zh-TW" altLang="en-US" b="1" dirty="0">
              <a:solidFill>
                <a:srgbClr val="FFFFFF"/>
              </a:solidFill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7987793" y="427639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418015" y="532418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7987843" y="532418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標題 4"/>
          <p:cNvSpPr txBox="1">
            <a:spLocks/>
          </p:cNvSpPr>
          <p:nvPr/>
        </p:nvSpPr>
        <p:spPr>
          <a:xfrm>
            <a:off x="685798" y="4509120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b="1" dirty="0" smtClean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實作：電腦及套裝軟體操作之能力</a:t>
            </a:r>
            <a:r>
              <a:rPr lang="en-US" altLang="zh-TW" sz="2000" b="1" dirty="0" smtClean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—</a:t>
            </a:r>
            <a:r>
              <a:rPr lang="zh-TW" altLang="en-US" sz="2000" b="1" dirty="0" smtClean="0">
                <a:solidFill>
                  <a:srgbClr val="FFFFFF"/>
                </a:solidFill>
                <a:latin typeface="文鼎粗毛楷" panose="020B0609010101010101" pitchFamily="49" charset="-120"/>
                <a:ea typeface="文鼎粗毛楷" panose="020B0609010101010101" pitchFamily="49" charset="-120"/>
              </a:rPr>
              <a:t>重要資訊及說明</a:t>
            </a:r>
            <a:endParaRPr lang="zh-TW" altLang="en-US" sz="2000" b="1" dirty="0">
              <a:solidFill>
                <a:srgbClr val="FFFFFF"/>
              </a:solidFill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7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1" t="30267" r="6311" b="24905"/>
          <a:stretch/>
        </p:blipFill>
        <p:spPr bwMode="auto">
          <a:xfrm>
            <a:off x="0" y="0"/>
            <a:ext cx="9144000" cy="68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5563" y="-795007"/>
            <a:ext cx="6278915" cy="8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1331639" y="2024987"/>
            <a:ext cx="6480719" cy="2628149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請考生密切注意，本校「第二階段甄試通知」，將於</a:t>
            </a:r>
            <a:r>
              <a:rPr lang="zh-TW" altLang="en-US" sz="2500" u="sng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7"/>
              </a:rPr>
              <a:t>本校招生網站公告</a:t>
            </a: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。</a:t>
            </a:r>
            <a:endParaRPr lang="en-US" altLang="zh-TW" sz="2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zh-TW" sz="2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考試當天備有筆電、桌電及網路等資訊相關設備</a:t>
            </a: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；考生亦可</a:t>
            </a: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自備筆電或平板等利於操作</a:t>
            </a: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資料分析之相關設備進入考場。</a:t>
            </a:r>
            <a:endParaRPr lang="en-US" altLang="zh-TW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endParaRPr lang="zh-TW" altLang="en-US" sz="3800" b="1" dirty="0" smtClean="0">
              <a:solidFill>
                <a:srgbClr val="0070C0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376603" y="1412776"/>
            <a:ext cx="845021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00">
                        <a14:foregroundMark x1="32132" y1="78311" x2="32132" y2="78311"/>
                        <a14:foregroundMark x1="48348" y1="81958" x2="48348" y2="81958"/>
                        <a14:foregroundMark x1="51652" y1="69098" x2="51652" y2="69098"/>
                        <a14:foregroundMark x1="49249" y1="54127" x2="49249" y2="54127"/>
                        <a14:foregroundMark x1="48348" y1="42802" x2="48348" y2="42802"/>
                        <a14:foregroundMark x1="48348" y1="27063" x2="48348" y2="27063"/>
                        <a14:foregroundMark x1="48348" y1="7869" x2="48348" y2="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40" y="5216393"/>
            <a:ext cx="779719" cy="1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84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00">
                        <a14:foregroundMark x1="32132" y1="78311" x2="32132" y2="78311"/>
                        <a14:foregroundMark x1="48348" y1="81958" x2="48348" y2="81958"/>
                        <a14:foregroundMark x1="51652" y1="69098" x2="51652" y2="69098"/>
                        <a14:foregroundMark x1="49249" y1="54127" x2="49249" y2="54127"/>
                        <a14:foregroundMark x1="48348" y1="42802" x2="48348" y2="42802"/>
                        <a14:foregroundMark x1="48348" y1="27063" x2="48348" y2="27063"/>
                        <a14:foregroundMark x1="48348" y1="7869" x2="48348" y2="7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4" y="5216393"/>
            <a:ext cx="779719" cy="1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5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31" y="574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8" name="副標題 1"/>
          <p:cNvSpPr>
            <a:spLocks noGrp="1"/>
          </p:cNvSpPr>
          <p:nvPr>
            <p:ph type="subTitle" idx="1"/>
          </p:nvPr>
        </p:nvSpPr>
        <p:spPr>
          <a:xfrm>
            <a:off x="467545" y="2824979"/>
            <a:ext cx="2589062" cy="152385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考試日期：</a:t>
            </a:r>
            <a:endParaRPr lang="en-US" altLang="zh-TW" sz="15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114</a:t>
            </a: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年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6</a:t>
            </a: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月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24</a:t>
            </a: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日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(</a:t>
            </a: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星期二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報到地點：</a:t>
            </a:r>
            <a:endParaRPr lang="en-US" altLang="zh-TW" sz="15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l"/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中商大樓五樓系辦公室外走廊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 (</a:t>
            </a:r>
            <a:r>
              <a:rPr lang="zh-TW" altLang="en-US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三民校區</a:t>
            </a:r>
            <a:r>
              <a:rPr lang="en-US" altLang="zh-TW" sz="1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2137" r="6688" b="4341"/>
          <a:stretch/>
        </p:blipFill>
        <p:spPr>
          <a:xfrm>
            <a:off x="2990604" y="2020538"/>
            <a:ext cx="5894258" cy="391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副標題 1"/>
          <p:cNvSpPr txBox="1">
            <a:spLocks/>
          </p:cNvSpPr>
          <p:nvPr/>
        </p:nvSpPr>
        <p:spPr>
          <a:xfrm>
            <a:off x="5508104" y="6115480"/>
            <a:ext cx="1152128" cy="45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場域圖</a:t>
            </a:r>
            <a:endParaRPr lang="en-US" altLang="zh-TW" sz="1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640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8731" y="574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4362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8" name="副標題 1"/>
          <p:cNvSpPr>
            <a:spLocks noGrp="1"/>
          </p:cNvSpPr>
          <p:nvPr>
            <p:ph type="subTitle" idx="1"/>
          </p:nvPr>
        </p:nvSpPr>
        <p:spPr>
          <a:xfrm>
            <a:off x="343913" y="2534337"/>
            <a:ext cx="5236891" cy="238043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報到時務必攜帶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准考證、身分證或有照證件</a:t>
            </a:r>
            <a:r>
              <a:rPr lang="zh-TW" altLang="en-US" sz="22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，驗後即退還。</a:t>
            </a:r>
            <a:endParaRPr lang="en-US" altLang="zh-TW" sz="22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請考生依甄試公告時間準時報到，報到後依指定時間由志工指引考生進入教室實作及面試。</a:t>
            </a:r>
            <a:endParaRPr lang="en-US" altLang="zh-TW" sz="22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因故未能於規定時間報到者，最遲應於本系最後一梯報到結束時間前完成報到，即可參加實作及面試</a:t>
            </a:r>
            <a:r>
              <a:rPr lang="zh-TW" altLang="en-US" sz="22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。</a:t>
            </a:r>
            <a:endParaRPr lang="en-US" altLang="zh-TW" sz="22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3738" y="2333802"/>
            <a:ext cx="3648406" cy="2736304"/>
          </a:xfrm>
          <a:prstGeom prst="rect">
            <a:avLst/>
          </a:prstGeom>
        </p:spPr>
      </p:pic>
      <p:sp>
        <p:nvSpPr>
          <p:cNvPr id="10" name="副標題 1"/>
          <p:cNvSpPr txBox="1">
            <a:spLocks/>
          </p:cNvSpPr>
          <p:nvPr/>
        </p:nvSpPr>
        <p:spPr>
          <a:xfrm>
            <a:off x="6804248" y="5526157"/>
            <a:ext cx="1080120" cy="45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報到處</a:t>
            </a:r>
            <a:endParaRPr lang="en-US" altLang="zh-TW" sz="1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38" y="5363721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16" y="5403045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75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4" name="副標題 1"/>
          <p:cNvSpPr>
            <a:spLocks noGrp="1"/>
          </p:cNvSpPr>
          <p:nvPr>
            <p:ph type="subTitle" idx="1"/>
          </p:nvPr>
        </p:nvSpPr>
        <p:spPr>
          <a:xfrm>
            <a:off x="451565" y="2684744"/>
            <a:ext cx="3582496" cy="238043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實作方式：</a:t>
            </a:r>
            <a:endParaRPr lang="en-US" altLang="zh-TW" sz="20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l"/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進入實作室，備有筆電供考</a:t>
            </a:r>
            <a:endParaRPr lang="en-US" altLang="zh-TW" sz="20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l"/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生進行</a:t>
            </a:r>
            <a:r>
              <a:rPr lang="en-US" altLang="zh-TW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10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分鐘主題資料分析。</a:t>
            </a:r>
            <a:endParaRPr lang="en-US" altLang="zh-TW" sz="20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110"/>
            <a:ext cx="4320478" cy="324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副標題 1"/>
          <p:cNvSpPr txBox="1">
            <a:spLocks/>
          </p:cNvSpPr>
          <p:nvPr/>
        </p:nvSpPr>
        <p:spPr>
          <a:xfrm>
            <a:off x="5580804" y="5292726"/>
            <a:ext cx="1727499" cy="454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實作及面試場域</a:t>
            </a:r>
            <a:endParaRPr lang="en-US" altLang="zh-TW" sz="1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83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-75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5" y="5336257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4" name="副標題 1"/>
          <p:cNvSpPr>
            <a:spLocks noGrp="1"/>
          </p:cNvSpPr>
          <p:nvPr>
            <p:ph type="subTitle" idx="1"/>
          </p:nvPr>
        </p:nvSpPr>
        <p:spPr>
          <a:xfrm>
            <a:off x="451565" y="2684744"/>
            <a:ext cx="3582496" cy="238043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面試方式：</a:t>
            </a:r>
            <a:endParaRPr lang="en-US" altLang="zh-TW" sz="20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  <a:p>
            <a:pPr algn="l"/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面試時間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共</a:t>
            </a:r>
            <a:r>
              <a:rPr lang="en-US" altLang="zh-TW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15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分鐘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，由三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位教授</a:t>
            </a:r>
            <a:r>
              <a:rPr lang="zh-TW" altLang="en-US" sz="20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分別進行面試。學生需進行自我介紹，並簡要說明其對實作題目的解決方案。</a:t>
            </a:r>
            <a:endParaRPr lang="en-US" altLang="zh-TW" sz="20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76" y="2047230"/>
            <a:ext cx="4764388" cy="357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副標題 1"/>
          <p:cNvSpPr txBox="1">
            <a:spLocks/>
          </p:cNvSpPr>
          <p:nvPr/>
        </p:nvSpPr>
        <p:spPr>
          <a:xfrm>
            <a:off x="5580112" y="5739471"/>
            <a:ext cx="1727499" cy="454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TW" altLang="en-US" sz="1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sym typeface="Wingdings" panose="05000000000000000000" pitchFamily="2" charset="2"/>
              </a:rPr>
              <a:t>實作及面試場域</a:t>
            </a:r>
            <a:endParaRPr lang="en-US" altLang="zh-TW" sz="1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  <a:sym typeface="Wingdings" panose="05000000000000000000" pitchFamily="2" charset="2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29" y="5336256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39" y="5369435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03" y="5369434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2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4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9200"/>
            <a:ext cx="763348" cy="11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359912" y="1412776"/>
            <a:ext cx="846056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標題 4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080120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latin typeface="文鼎粗毛楷" panose="020B0609010101010101" pitchFamily="49" charset="-120"/>
                <a:ea typeface="文鼎粗毛楷" panose="020B0609010101010101" pitchFamily="49" charset="-120"/>
              </a:rPr>
              <a:t>甄試時程及注意事項</a:t>
            </a:r>
            <a:endParaRPr lang="zh-TW" altLang="zh-TW" b="1" dirty="0">
              <a:latin typeface="文鼎粗毛楷" panose="020B0609010101010101" pitchFamily="49" charset="-120"/>
              <a:ea typeface="文鼎粗毛楷" panose="020B0609010101010101" pitchFamily="49" charset="-120"/>
            </a:endParaRPr>
          </a:p>
        </p:txBody>
      </p:sp>
      <p:sp>
        <p:nvSpPr>
          <p:cNvPr id="17" name="副標題 1"/>
          <p:cNvSpPr>
            <a:spLocks noGrp="1"/>
          </p:cNvSpPr>
          <p:nvPr>
            <p:ph type="subTitle" idx="1"/>
          </p:nvPr>
        </p:nvSpPr>
        <p:spPr>
          <a:xfrm>
            <a:off x="1331639" y="2024987"/>
            <a:ext cx="7704857" cy="2628149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2500" b="1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相關連結網址：</a:t>
            </a:r>
            <a:endParaRPr lang="en-US" altLang="zh-TW" sz="25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endParaRPr lang="en-US" altLang="zh-TW" sz="2500" b="1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zh-TW" altLang="en-US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國立臺中科技大學日間部</a:t>
            </a: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招生</a:t>
            </a:r>
            <a:endParaRPr lang="en-US" altLang="zh-TW" sz="25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　  </a:t>
            </a:r>
            <a:r>
              <a:rPr lang="en-US" altLang="zh-TW" sz="20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7"/>
              </a:rPr>
              <a:t>https://admission.nutc.edu.tw</a:t>
            </a:r>
            <a:endParaRPr lang="en-US" altLang="zh-TW" sz="2000" dirty="0" smtClean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TW" sz="25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 </a:t>
            </a:r>
            <a:r>
              <a:rPr lang="en-US" altLang="zh-TW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 </a:t>
            </a:r>
            <a:r>
              <a:rPr lang="zh-TW" altLang="en-US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國立臺中科技大學四技二專甄選入學</a:t>
            </a:r>
            <a:endParaRPr lang="zh-TW" altLang="en-US" sz="25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  <a:p>
            <a:pPr algn="l"/>
            <a:r>
              <a:rPr lang="en-US" altLang="zh-TW" sz="25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    </a:t>
            </a:r>
            <a:r>
              <a:rPr lang="en-US" altLang="zh-TW" sz="2000" dirty="0" smtClean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8"/>
              </a:rPr>
              <a:t>https</a:t>
            </a:r>
            <a:r>
              <a:rPr lang="en-US" altLang="zh-TW" sz="2000" dirty="0">
                <a:solidFill>
                  <a:schemeClr val="tx1"/>
                </a:solidFill>
                <a:latin typeface="文鼎中楷" panose="020B0609010101010101" pitchFamily="49" charset="-120"/>
                <a:ea typeface="文鼎中楷" panose="020B0609010101010101" pitchFamily="49" charset="-120"/>
                <a:hlinkClick r:id="rId8"/>
              </a:rPr>
              <a:t>://admission.nutc.edu.tw/p/412-1016-7969.php</a:t>
            </a:r>
            <a:endParaRPr lang="zh-TW" altLang="en-US" sz="2000" dirty="0">
              <a:solidFill>
                <a:schemeClr val="tx1"/>
              </a:solidFill>
              <a:latin typeface="文鼎中楷" panose="020B0609010101010101" pitchFamily="49" charset="-120"/>
              <a:ea typeface="文鼎中楷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7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460" y="-5818"/>
            <a:ext cx="9144000" cy="6859626"/>
            <a:chOff x="0" y="0"/>
            <a:chExt cx="9144000" cy="68596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01" t="30267" r="6311" b="24905"/>
            <a:stretch/>
          </p:blipFill>
          <p:spPr bwMode="auto">
            <a:xfrm>
              <a:off x="0" y="0"/>
              <a:ext cx="9144000" cy="68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45563" y="-795007"/>
              <a:ext cx="6278915" cy="8450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12" y="5378233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1260" y="249289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仿" panose="020B0609010101010101" pitchFamily="49" charset="-120"/>
                <a:ea typeface="文鼎中仿" panose="020B0609010101010101" pitchFamily="49" charset="-120"/>
              </a:rPr>
              <a:t>歡迎加入應統系</a:t>
            </a:r>
            <a:endParaRPr lang="zh-TW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仿" panose="020B0609010101010101" pitchFamily="49" charset="-120"/>
              <a:ea typeface="文鼎中仿" panose="020B0609010101010101" pitchFamily="49" charset="-12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64" y="5364481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16" y="5350729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68" y="5364480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20" y="5411728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72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4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76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28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80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949" y1="81958" x2="48949" y2="81958"/>
                        <a14:foregroundMark x1="49249" y1="69290" x2="49249" y2="69290"/>
                        <a14:foregroundMark x1="49550" y1="57006" x2="49550" y2="57006"/>
                        <a14:foregroundMark x1="50450" y1="43570" x2="50450" y2="43570"/>
                        <a14:foregroundMark x1="51351" y1="29942" x2="51351" y2="29942"/>
                        <a14:foregroundMark x1="49550" y1="12476" x2="49550" y2="12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2" y="5445224"/>
            <a:ext cx="670128" cy="10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1772</TotalTime>
  <Words>328</Words>
  <Application>Microsoft Office PowerPoint</Application>
  <PresentationFormat>如螢幕大小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文鼎中仿</vt:lpstr>
      <vt:lpstr>文鼎中楷</vt:lpstr>
      <vt:lpstr>文鼎粗毛楷</vt:lpstr>
      <vt:lpstr>新細明體</vt:lpstr>
      <vt:lpstr>Arial</vt:lpstr>
      <vt:lpstr>Calibri</vt:lpstr>
      <vt:lpstr>Wingdings</vt:lpstr>
      <vt:lpstr>Office 佈景主題</vt:lpstr>
      <vt:lpstr>國立臺中科技大學 應用統計系</vt:lpstr>
      <vt:lpstr>甄試時程及注意事項</vt:lpstr>
      <vt:lpstr>甄試時程及注意事項</vt:lpstr>
      <vt:lpstr>甄試時程及注意事項</vt:lpstr>
      <vt:lpstr>甄試時程及注意事項</vt:lpstr>
      <vt:lpstr>甄試時程及注意事項</vt:lpstr>
      <vt:lpstr>甄試時程及注意事項</vt:lpstr>
      <vt:lpstr>歡迎加入應統系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83</cp:revision>
  <dcterms:created xsi:type="dcterms:W3CDTF">2017-11-07T03:20:57Z</dcterms:created>
  <dcterms:modified xsi:type="dcterms:W3CDTF">2025-05-09T07:24:49Z</dcterms:modified>
</cp:coreProperties>
</file>